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Merriweather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Merriweather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italic.fntdata"/><Relationship Id="rId25" Type="http://schemas.openxmlformats.org/officeDocument/2006/relationships/font" Target="fonts/Merriweather-bold.fntdata"/><Relationship Id="rId27" Type="http://schemas.openxmlformats.org/officeDocument/2006/relationships/font" Target="fonts/Merriweath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41d758b16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41d758b16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03d884f321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03d884f321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3d884f321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03d884f321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3d884f321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3d884f321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3d884f321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3d884f321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fcafd42c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fcafd42c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83ef250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83ef250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41d758b16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041d758b16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fcafd42c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fcafd42c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dailysabah.com/life/environment/world-rhino-day-uganda-spearheads-species-comeback" TargetMode="External"/><Relationship Id="rId4" Type="http://schemas.openxmlformats.org/officeDocument/2006/relationships/hyperlink" Target="https://www.cnn.com/2020/05/16/us/pygmy-hippo-san-diego-zoo-trnd/index.html" TargetMode="External"/><Relationship Id="rId5" Type="http://schemas.openxmlformats.org/officeDocument/2006/relationships/hyperlink" Target="https://www.audubon.org/field-guide/bird/ferruginous-hawk" TargetMode="External"/><Relationship Id="rId6" Type="http://schemas.openxmlformats.org/officeDocument/2006/relationships/hyperlink" Target="https://www.britannica.com/animal/crocodile-order/Form-and-function" TargetMode="External"/><Relationship Id="rId7" Type="http://schemas.openxmlformats.org/officeDocument/2006/relationships/hyperlink" Target="https://www.tibco.com/blog/2020/01/16/how-to-get-the-most-out-of-python-in-spotfire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11" Type="http://schemas.openxmlformats.org/officeDocument/2006/relationships/image" Target="../media/image14.png"/><Relationship Id="rId10" Type="http://schemas.openxmlformats.org/officeDocument/2006/relationships/image" Target="../media/image18.png"/><Relationship Id="rId9" Type="http://schemas.openxmlformats.org/officeDocument/2006/relationships/image" Target="../media/image6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3.png"/><Relationship Id="rId8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document/d/1W1j4xUvVQXl_pVY1U962IolPvUXmDwt3gRQJrbM8F7c/edit" TargetMode="External"/><Relationship Id="rId4" Type="http://schemas.openxmlformats.org/officeDocument/2006/relationships/hyperlink" Target="https://www.shutterstock.com/search/food+web" TargetMode="External"/><Relationship Id="rId11" Type="http://schemas.openxmlformats.org/officeDocument/2006/relationships/hyperlink" Target="https://www.birdwatchingdaily.com/news/birdwatching/birds-increase-human-happiness-study-finds/" TargetMode="External"/><Relationship Id="rId10" Type="http://schemas.openxmlformats.org/officeDocument/2006/relationships/hyperlink" Target="https://www.sfgate.com/bayarea/article/Moraga-coyote-bite-child-East-Bay-15957748.php" TargetMode="External"/><Relationship Id="rId9" Type="http://schemas.openxmlformats.org/officeDocument/2006/relationships/hyperlink" Target="https://en.wikipedia.org/wiki/Grasshopper" TargetMode="External"/><Relationship Id="rId5" Type="http://schemas.openxmlformats.org/officeDocument/2006/relationships/hyperlink" Target="https://unsplash.com/s/photos/green-grass" TargetMode="External"/><Relationship Id="rId6" Type="http://schemas.openxmlformats.org/officeDocument/2006/relationships/hyperlink" Target="https://www.istockphoto.com/search/2/image?phrase=challenge" TargetMode="External"/><Relationship Id="rId7" Type="http://schemas.openxmlformats.org/officeDocument/2006/relationships/hyperlink" Target="https://www.dreamstime.com/photos-images/grass.html" TargetMode="External"/><Relationship Id="rId8" Type="http://schemas.openxmlformats.org/officeDocument/2006/relationships/hyperlink" Target="https://www.nationalworld.com/heritage-and-retro/heritage/why-do-we-say-rabbit-rabbit-on-the-1st-of-the-month-history-behind-the-strange-tradition-explained-3256675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latin typeface="Lato"/>
                <a:ea typeface="Lato"/>
                <a:cs typeface="Lato"/>
                <a:sym typeface="Lato"/>
              </a:rPr>
              <a:t>Food Web and Food Chains</a:t>
            </a:r>
            <a:endParaRPr sz="4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By Loz and Braden </a:t>
            </a:r>
            <a:endParaRPr sz="2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Continued </a:t>
            </a:r>
            <a:endParaRPr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4644675" y="153525"/>
            <a:ext cx="4166400" cy="4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https://www.dailysabah.com/life/environment/world-rhino-day-uganda-spearheads-species-comeback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https://www.cnn.com/2020/05/16/us/pygmy-hippo-san-diego-zoo-trnd/index.html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https://www.audubon.org/field-guide/bird/ferruginous-hawk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https://www.britannica.com/animal/crocodile-order/Form-and-function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https://www.tibco.com/blog/2020/01/16/how-to-get-the-most-out-of-python-in-spotfire/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What is a food chain?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food chain represents a single pathway by which energy and matter flow through an ecosystem.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0113" y="2571750"/>
            <a:ext cx="3595526" cy="235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food web?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food </a:t>
            </a:r>
            <a:r>
              <a:rPr lang="en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web </a:t>
            </a:r>
            <a:r>
              <a:rPr lang="en" sz="24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represents multiple pathways through which energy and matter flow through an ecosystem.</a:t>
            </a:r>
            <a:endParaRPr sz="240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6350" y="2663700"/>
            <a:ext cx="2664600" cy="221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 challenge for you!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There we said what we think a food web is now we want you to share what you think a food web is? 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3105300"/>
            <a:ext cx="3639150" cy="160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another challenge for you!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Same thing what you did on the last slide this time do it with writing what you think a food chain is.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975" y="2964302"/>
            <a:ext cx="3706500" cy="163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We have 2 more challenges for you?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 you seen in the first two slides there are pictures about the food web and food chains we </a:t>
            </a: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want</a:t>
            </a: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you to create a food web or a food chain with the things we are going to give you.  Go to the next page to do the challenge!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75" y="2900175"/>
            <a:ext cx="3851850" cy="169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Challenge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1750" y="4220128"/>
            <a:ext cx="1620474" cy="92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1000" y="-67987"/>
            <a:ext cx="1339175" cy="143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7694" y="3810850"/>
            <a:ext cx="865616" cy="120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92897" y="63162"/>
            <a:ext cx="1698165" cy="102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7279" y="2855677"/>
            <a:ext cx="3515395" cy="15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Another Challenge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3955" y="138925"/>
            <a:ext cx="2083932" cy="131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8225" y="3032502"/>
            <a:ext cx="1370000" cy="1885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62" y="3390925"/>
            <a:ext cx="2314800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5849" y="1714780"/>
            <a:ext cx="1756825" cy="1037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48222" y="1546625"/>
            <a:ext cx="1698166" cy="102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13400" y="1874101"/>
            <a:ext cx="1756825" cy="1271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128146" y="3562000"/>
            <a:ext cx="1756800" cy="1169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637236" y="1638075"/>
            <a:ext cx="2314800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507350" y="3199163"/>
            <a:ext cx="1972775" cy="15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Sources: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4483300" y="-75"/>
            <a:ext cx="46605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https://docs.google.com/document/d/1W1j4xUvVQXl_pVY1U962IolPvUXmDwt3gRQJrbM8F7c/edit</a:t>
            </a:r>
            <a:endParaRPr sz="5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https://www.shutterstock.com/search/food+web</a:t>
            </a:r>
            <a:endParaRPr sz="5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https://unsplash.com/s/photos/green-grass</a:t>
            </a:r>
            <a:endParaRPr sz="5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https://www.istockphoto.com/search/2/image?phrase=challenge</a:t>
            </a:r>
            <a:endParaRPr sz="5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https://www.dreamstime.com/photos-images/grass.html</a:t>
            </a:r>
            <a:endParaRPr sz="56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https://www.nationalworld.com/heritage-and-retro/heritage/why-do-we-say-rabbit-rabbit-on-the-1st-of-the-month-history-behind-the-strange-tradition-explained-3256675</a:t>
            </a:r>
            <a:endParaRPr sz="56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9"/>
              </a:rPr>
              <a:t>https://en.wikipedia.org/wiki/Grasshopper</a:t>
            </a:r>
            <a:endParaRPr sz="56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10"/>
              </a:rPr>
              <a:t>https://www.sfgate.com/bayarea/article/Moraga-coyote-bite-child-East-Bay-15957748.php</a:t>
            </a:r>
            <a:endParaRPr sz="56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11"/>
              </a:rPr>
              <a:t>https://www.birdwatchingdaily.com/news/birdwatching/birds-increase-human-happiness-study-finds/</a:t>
            </a:r>
            <a:endParaRPr sz="56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